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11/21/2023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“There </a:t>
            </a:r>
            <a:r>
              <a:rPr lang="en-GB" dirty="0"/>
              <a:t>is no </a:t>
            </a:r>
            <a:r>
              <a:rPr lang="en-GB" dirty="0" smtClean="0"/>
              <a:t>evidence </a:t>
            </a:r>
            <a:r>
              <a:rPr lang="en-GB" dirty="0"/>
              <a:t>that screening asymptomatic individuals will be of benefit, and indeed is likely to do harm at a </a:t>
            </a:r>
            <a:r>
              <a:rPr lang="en-GB" dirty="0" smtClean="0"/>
              <a:t>population level”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British Association for Sexual Health and HIV national guideline for the management of infection with Mycoplasma </a:t>
            </a:r>
            <a:r>
              <a:rPr lang="en-GB" dirty="0" err="1"/>
              <a:t>genitalium</a:t>
            </a:r>
            <a:r>
              <a:rPr lang="en-GB" dirty="0"/>
              <a:t> (2018)</a:t>
            </a:r>
          </a:p>
        </p:txBody>
      </p:sp>
    </p:spTree>
    <p:extLst>
      <p:ext uri="{BB962C8B-B14F-4D97-AF65-F5344CB8AC3E}">
        <p14:creationId xmlns:p14="http://schemas.microsoft.com/office/powerpoint/2010/main" val="3777742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</TotalTime>
  <Words>46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Quotable</vt:lpstr>
      <vt:lpstr>“There is no evidence that screening asymptomatic individuals will be of benefit, and indeed is likely to do harm at a population level”</vt:lpstr>
    </vt:vector>
  </TitlesOfParts>
  <Company>Chelsea and Westminster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“There is no evidence that screening asymptomatic individuals will be of benefit, and indeed is likely to do harm at a population level”</dc:title>
  <dc:creator>Suchak, Tara</dc:creator>
  <cp:lastModifiedBy>O’Connor, Miriam</cp:lastModifiedBy>
  <cp:revision>1</cp:revision>
  <dcterms:created xsi:type="dcterms:W3CDTF">2023-11-20T14:45:03Z</dcterms:created>
  <dcterms:modified xsi:type="dcterms:W3CDTF">2023-11-21T09:15:04Z</dcterms:modified>
</cp:coreProperties>
</file>